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906000" cy="6858000" type="A4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4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8646" y="1447802"/>
            <a:ext cx="7172715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8646" y="4777380"/>
            <a:ext cx="7172715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E8F8-0F54-4F4C-8702-08717E00FF9B}" type="datetimeFigureOut">
              <a:rPr lang="es-AR" smtClean="0"/>
              <a:t>13/4/2020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659-44C7-48CB-A055-1BAFBD0F9A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55740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4800587"/>
            <a:ext cx="7172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38646" y="685800"/>
            <a:ext cx="7172715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7" y="5367325"/>
            <a:ext cx="7172713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E8F8-0F54-4F4C-8702-08717E00FF9B}" type="datetimeFigureOut">
              <a:rPr lang="es-AR" smtClean="0"/>
              <a:t>13/4/2020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659-44C7-48CB-A055-1BAFBD0F9A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9627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6" y="1447800"/>
            <a:ext cx="7172715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6" y="3657600"/>
            <a:ext cx="7172715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E8F8-0F54-4F4C-8702-08717E00FF9B}" type="datetimeFigureOut">
              <a:rPr lang="es-AR" smtClean="0"/>
              <a:t>13/4/2020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659-44C7-48CB-A055-1BAFBD0F9A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0623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9861" y="1447800"/>
            <a:ext cx="650113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568859" y="3771174"/>
            <a:ext cx="5916256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6" y="4350657"/>
            <a:ext cx="7172715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E8F8-0F54-4F4C-8702-08717E00FF9B}" type="datetimeFigureOut">
              <a:rPr lang="es-AR" smtClean="0"/>
              <a:t>13/4/2020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659-44C7-48CB-A055-1BAFBD0F9ADA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730055" y="971253"/>
            <a:ext cx="6517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82998" y="2613787"/>
            <a:ext cx="65172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0668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5" y="3124201"/>
            <a:ext cx="7172716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6" y="4777381"/>
            <a:ext cx="7172715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E8F8-0F54-4F4C-8702-08717E00FF9B}" type="datetimeFigureOut">
              <a:rPr lang="es-AR" smtClean="0"/>
              <a:t>13/4/2020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659-44C7-48CB-A055-1BAFBD0F9A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02003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404" y="1981200"/>
            <a:ext cx="239495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0265" y="2667000"/>
            <a:ext cx="237909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56296" y="1981200"/>
            <a:ext cx="23863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47719" y="2667000"/>
            <a:ext cx="23948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90327" y="1981200"/>
            <a:ext cx="2382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790327" y="2667000"/>
            <a:ext cx="238296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028279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58283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E8F8-0F54-4F4C-8702-08717E00FF9B}" type="datetimeFigureOut">
              <a:rPr lang="es-AR" smtClean="0"/>
              <a:t>13/4/2020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659-44C7-48CB-A055-1BAFBD0F9A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4901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265" y="4250949"/>
            <a:ext cx="23894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0265" y="2209800"/>
            <a:ext cx="23894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0265" y="4827213"/>
            <a:ext cx="2389413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60941" y="4250949"/>
            <a:ext cx="2381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60940" y="2209800"/>
            <a:ext cx="238167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59841" y="4827212"/>
            <a:ext cx="238482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90327" y="4250949"/>
            <a:ext cx="238296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790326" y="2209800"/>
            <a:ext cx="238296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790226" y="4827210"/>
            <a:ext cx="2386119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028279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58283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E8F8-0F54-4F4C-8702-08717E00FF9B}" type="datetimeFigureOut">
              <a:rPr lang="es-AR" smtClean="0"/>
              <a:t>13/4/2020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659-44C7-48CB-A055-1BAFBD0F9A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9352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E8F8-0F54-4F4C-8702-08717E00FF9B}" type="datetimeFigureOut">
              <a:rPr lang="es-AR" smtClean="0"/>
              <a:t>13/4/2020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659-44C7-48CB-A055-1BAFBD0F9A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76212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931" y="430215"/>
            <a:ext cx="1424359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0264" y="773205"/>
            <a:ext cx="6032880" cy="548313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E8F8-0F54-4F4C-8702-08717E00FF9B}" type="datetimeFigureOut">
              <a:rPr lang="es-AR" smtClean="0"/>
              <a:t>13/4/2020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659-44C7-48CB-A055-1BAFBD0F9A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823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E8F8-0F54-4F4C-8702-08717E00FF9B}" type="datetimeFigureOut">
              <a:rPr lang="es-AR" smtClean="0"/>
              <a:t>13/4/2020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659-44C7-48CB-A055-1BAFBD0F9A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7401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7" y="2861735"/>
            <a:ext cx="7172714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8646" y="4777381"/>
            <a:ext cx="7172715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E8F8-0F54-4F4C-8702-08717E00FF9B}" type="datetimeFigureOut">
              <a:rPr lang="es-AR" smtClean="0"/>
              <a:t>13/4/2020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659-44C7-48CB-A055-1BAFBD0F9A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6001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6675" y="2060577"/>
            <a:ext cx="3572956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473" y="2056093"/>
            <a:ext cx="3572958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E8F8-0F54-4F4C-8702-08717E00FF9B}" type="datetimeFigureOut">
              <a:rPr lang="es-AR" smtClean="0"/>
              <a:t>13/4/2020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659-44C7-48CB-A055-1BAFBD0F9A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855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675" y="1905000"/>
            <a:ext cx="357295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6675" y="2514600"/>
            <a:ext cx="3572956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95474" y="1905000"/>
            <a:ext cx="357295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95474" y="2514600"/>
            <a:ext cx="3572956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E8F8-0F54-4F4C-8702-08717E00FF9B}" type="datetimeFigureOut">
              <a:rPr lang="es-AR" smtClean="0"/>
              <a:t>13/4/2020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659-44C7-48CB-A055-1BAFBD0F9A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2669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E8F8-0F54-4F4C-8702-08717E00FF9B}" type="datetimeFigureOut">
              <a:rPr lang="es-AR" smtClean="0"/>
              <a:t>13/4/2020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659-44C7-48CB-A055-1BAFBD0F9A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06759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E8F8-0F54-4F4C-8702-08717E00FF9B}" type="datetimeFigureOut">
              <a:rPr lang="es-AR" smtClean="0"/>
              <a:t>13/4/2020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659-44C7-48CB-A055-1BAFBD0F9A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9825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8644" y="1447800"/>
            <a:ext cx="276408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514" y="1447800"/>
            <a:ext cx="422284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129282"/>
            <a:ext cx="2764084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E8F8-0F54-4F4C-8702-08717E00FF9B}" type="datetimeFigureOut">
              <a:rPr lang="es-AR" smtClean="0"/>
              <a:t>13/4/2020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659-44C7-48CB-A055-1BAFBD0F9A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5940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794" y="1854192"/>
            <a:ext cx="413906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7977" y="1143000"/>
            <a:ext cx="260100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8644" y="3657600"/>
            <a:ext cx="4132622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0E8F8-0F54-4F4C-8702-08717E00FF9B}" type="datetimeFigureOut">
              <a:rPr lang="es-AR" smtClean="0"/>
              <a:t>13/4/2020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45659-44C7-48CB-A055-1BAFBD0F9A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33565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824385" y="1676400"/>
            <a:ext cx="30543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6163985" y="-457200"/>
            <a:ext cx="173355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824385" y="6096000"/>
            <a:ext cx="107315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66820" y="2667000"/>
            <a:ext cx="454025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909770" y="2895600"/>
            <a:ext cx="255905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8391114" y="0"/>
            <a:ext cx="74295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5103" y="452718"/>
            <a:ext cx="7643328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6675" y="2052925"/>
            <a:ext cx="7270959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8160847" y="1819244"/>
            <a:ext cx="990599" cy="24771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40E8F8-0F54-4F4C-8702-08717E00FF9B}" type="datetimeFigureOut">
              <a:rPr lang="es-AR" smtClean="0"/>
              <a:t>13/4/2020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913605" y="3253844"/>
            <a:ext cx="3859795" cy="24771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13634" y="295737"/>
            <a:ext cx="681214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45659-44C7-48CB-A055-1BAFBD0F9ADA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85967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16" y="1694620"/>
            <a:ext cx="4906864" cy="365625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080931" y="1170362"/>
            <a:ext cx="4167231" cy="625172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s-ES" sz="3575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WHO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is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next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to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you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?</a:t>
            </a:r>
          </a:p>
        </p:txBody>
      </p:sp>
      <p:sp>
        <p:nvSpPr>
          <p:cNvPr id="4" name="Rectángulo 3"/>
          <p:cNvSpPr/>
          <p:nvPr/>
        </p:nvSpPr>
        <p:spPr>
          <a:xfrm>
            <a:off x="5080226" y="2628271"/>
            <a:ext cx="4826321" cy="117532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s-ES" sz="3575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WHO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has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got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long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hair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 </a:t>
            </a:r>
          </a:p>
          <a:p>
            <a:pPr algn="ctr"/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in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your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house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163133" y="4636330"/>
            <a:ext cx="4002827" cy="117532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s-ES" sz="3575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WHO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is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your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music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</a:p>
          <a:p>
            <a:pPr algn="ctr"/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teacher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30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17" y="1538584"/>
            <a:ext cx="4898896" cy="36562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026113" y="710843"/>
            <a:ext cx="4119910" cy="117532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s-ES" sz="3575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WHAT COLOUR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is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</a:p>
          <a:p>
            <a:pPr algn="ctr"/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your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dog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035151" y="2952838"/>
            <a:ext cx="4146521" cy="117532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s-ES" sz="3575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WHAT</a:t>
            </a:r>
            <a:r>
              <a:rPr lang="es-ES" sz="3575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is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your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mum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</a:p>
          <a:p>
            <a:pPr algn="ctr"/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doing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035151" y="5194834"/>
            <a:ext cx="4676088" cy="625172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s-ES" sz="3575" dirty="0" err="1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WHAT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´s</a:t>
            </a:r>
            <a:r>
              <a:rPr lang="es-ES" sz="3575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on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your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table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290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237" y="1573053"/>
            <a:ext cx="4923110" cy="36562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370902" y="1260468"/>
            <a:ext cx="4252832" cy="625172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s-ES" sz="357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WHERE</a:t>
            </a:r>
            <a:r>
              <a:rPr lang="es-ES" sz="3575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is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your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bag?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371171" y="2831439"/>
            <a:ext cx="4249690" cy="625172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s-ES" sz="357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WHERE</a:t>
            </a:r>
            <a:r>
              <a:rPr lang="es-ES" sz="3575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is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your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dad?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369110" y="4402411"/>
            <a:ext cx="4585102" cy="625172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s-ES" sz="3575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WHERE</a:t>
            </a:r>
            <a:r>
              <a:rPr lang="es-ES" sz="3575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are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you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now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479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9" y="1542631"/>
            <a:ext cx="4949999" cy="365625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5192404" y="556743"/>
            <a:ext cx="4629088" cy="117532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s-ES" sz="3575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HOW MANY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brothers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</a:p>
          <a:p>
            <a:pPr algn="ctr"/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have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you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got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?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192404" y="2381590"/>
            <a:ext cx="4121321" cy="172547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s-ES" sz="3575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HOW MANY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people</a:t>
            </a:r>
            <a:endParaRPr lang="es-ES" sz="35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are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there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in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your</a:t>
            </a:r>
            <a:endParaRPr lang="es-ES" sz="35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family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?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192404" y="4756588"/>
            <a:ext cx="4759444" cy="1175323"/>
          </a:xfrm>
          <a:prstGeom prst="rect">
            <a:avLst/>
          </a:prstGeom>
          <a:noFill/>
        </p:spPr>
        <p:txBody>
          <a:bodyPr wrap="none" lIns="74295" tIns="37148" rIns="74295" bIns="37148">
            <a:spAutoFit/>
          </a:bodyPr>
          <a:lstStyle/>
          <a:p>
            <a:pPr algn="ctr"/>
            <a:r>
              <a:rPr lang="es-ES" sz="3575" dirty="0">
                <a:ln w="0"/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HOW MANY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bedroom</a:t>
            </a:r>
            <a:endParaRPr lang="es-ES" sz="35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ell MT" panose="02020503060305020303" pitchFamily="18" charset="0"/>
            </a:endParaRPr>
          </a:p>
          <a:p>
            <a:pPr algn="ctr"/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Are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there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in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your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 </a:t>
            </a:r>
            <a:r>
              <a:rPr lang="es-ES" sz="35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house</a:t>
            </a:r>
            <a:r>
              <a:rPr lang="es-ES" sz="35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ell MT" panose="02020503060305020303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81655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" y="0"/>
            <a:ext cx="9906016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6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18299" y="0"/>
            <a:ext cx="7005765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0" b="1" cap="none" spc="0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pottyDottie" panose="02000603000000000000" pitchFamily="2" charset="0"/>
                <a:ea typeface="SpottyDottie" panose="02000603000000000000" pitchFamily="2" charset="0"/>
              </a:rPr>
              <a:t>THERE IS</a:t>
            </a:r>
          </a:p>
          <a:p>
            <a:pPr algn="ctr"/>
            <a:r>
              <a:rPr lang="es-ES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pottyDottie" panose="02000603000000000000" pitchFamily="2" charset="0"/>
                <a:ea typeface="SpottyDottie" panose="02000603000000000000" pitchFamily="2" charset="0"/>
              </a:rPr>
              <a:t>(singular)</a:t>
            </a:r>
            <a:endParaRPr lang="es-ES" sz="7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pottyDottie" panose="02000603000000000000" pitchFamily="2" charset="0"/>
              <a:ea typeface="SpottyDottie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0" y="3353269"/>
            <a:ext cx="4943475" cy="31908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346306" y="3353269"/>
            <a:ext cx="36952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* </a:t>
            </a:r>
            <a:r>
              <a:rPr lang="es-E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There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es-E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is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es-E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one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es-E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girl</a:t>
            </a:r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281384" y="4136734"/>
            <a:ext cx="314060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* </a:t>
            </a:r>
            <a:r>
              <a:rPr lang="es-E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There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es-E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is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 a cat</a:t>
            </a:r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281384" y="4920199"/>
            <a:ext cx="402866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* </a:t>
            </a:r>
            <a:r>
              <a:rPr lang="es-E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There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es-E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is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 a </a:t>
            </a:r>
            <a:r>
              <a:rPr lang="es-E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big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 grey</a:t>
            </a:r>
          </a:p>
          <a:p>
            <a:pPr algn="ctr"/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es-E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boot</a:t>
            </a:r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057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34306" y="0"/>
            <a:ext cx="810253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20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pottyDottie" panose="02000603000000000000" pitchFamily="2" charset="0"/>
                <a:ea typeface="SpottyDottie" panose="02000603000000000000" pitchFamily="2" charset="0"/>
              </a:rPr>
              <a:t>THERE ARE</a:t>
            </a:r>
          </a:p>
          <a:p>
            <a:pPr algn="ctr"/>
            <a:r>
              <a:rPr lang="es-ES" sz="7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pottyDottie" panose="02000603000000000000" pitchFamily="2" charset="0"/>
                <a:ea typeface="SpottyDottie" panose="02000603000000000000" pitchFamily="2" charset="0"/>
              </a:rPr>
              <a:t>(plural)</a:t>
            </a:r>
            <a:endParaRPr lang="es-ES" sz="7200" b="1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pottyDottie" panose="02000603000000000000" pitchFamily="2" charset="0"/>
              <a:ea typeface="SpottyDottie" panose="02000603000000000000" pitchFamily="2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49" y="3275995"/>
            <a:ext cx="4943475" cy="319087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055024" y="3379027"/>
            <a:ext cx="481574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* </a:t>
            </a:r>
            <a:r>
              <a:rPr lang="es-E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There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 are </a:t>
            </a:r>
            <a:r>
              <a:rPr lang="es-E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three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es-E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chairs</a:t>
            </a:r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.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055024" y="4295841"/>
            <a:ext cx="365035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* </a:t>
            </a:r>
            <a:r>
              <a:rPr lang="es-E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There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 are </a:t>
            </a:r>
            <a:r>
              <a:rPr lang="es-E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seven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</a:p>
          <a:p>
            <a:pPr algn="ctr"/>
            <a:r>
              <a:rPr lang="es-E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people</a:t>
            </a:r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055024" y="5705098"/>
            <a:ext cx="46281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* </a:t>
            </a:r>
            <a:r>
              <a:rPr lang="es-E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There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 are </a:t>
            </a:r>
            <a:r>
              <a:rPr lang="es-E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three</a:t>
            </a:r>
            <a:r>
              <a:rPr lang="es-E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 </a:t>
            </a:r>
            <a:r>
              <a:rPr lang="es-E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birds</a:t>
            </a:r>
            <a:r>
              <a:rPr lang="es-ES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tifakt Element" panose="020B0503050000020004" pitchFamily="34" charset="0"/>
                <a:ea typeface="Artifakt Element" panose="020B0503050000020004" pitchFamily="34" charset="0"/>
              </a:rPr>
              <a:t>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22" y="3046988"/>
            <a:ext cx="915048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49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586" y="0"/>
            <a:ext cx="6735651" cy="6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0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</TotalTime>
  <Words>127</Words>
  <Application>Microsoft Office PowerPoint</Application>
  <PresentationFormat>A4 (210 x 297 mm)</PresentationFormat>
  <Paragraphs>32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Artifakt Element</vt:lpstr>
      <vt:lpstr>Bell MT</vt:lpstr>
      <vt:lpstr>Century Gothic</vt:lpstr>
      <vt:lpstr>SpottyDottie</vt:lpstr>
      <vt:lpstr>Wingdings 3</vt:lpstr>
      <vt:lpstr>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16</cp:revision>
  <dcterms:created xsi:type="dcterms:W3CDTF">2020-04-11T23:00:00Z</dcterms:created>
  <dcterms:modified xsi:type="dcterms:W3CDTF">2020-04-14T02:09:50Z</dcterms:modified>
</cp:coreProperties>
</file>